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9BC"/>
    <a:srgbClr val="EDDB9E"/>
    <a:srgbClr val="D9AAAF"/>
    <a:srgbClr val="AEBEEA"/>
    <a:srgbClr val="B9B8D1"/>
    <a:srgbClr val="C9B2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3FE3F-9A35-4119-9ADC-1CA1BB016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4130CB-656D-4A5D-97BF-CED01569D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AEF90B-4696-46DD-B565-94C5A7B41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20663F-2AE5-4029-8178-A95E218A1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A51829-81D4-4044-AF42-9EE752D2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946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41DD98-D3BA-4D01-B508-27A8F4D9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5C381E-037F-4F4C-8C14-053D8D843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7CBD3E-AD0D-4446-9E21-F39164145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5F9DE4-E52C-4E8C-964B-8488C57B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143A0F-19EA-40C1-A0E2-0E8AF728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027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E53756A-0337-4DCE-9377-21B287C99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EC7AC3-19B5-4B01-8FDA-10CDF58B1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3C4C2C-B7A2-4324-92D1-D18A1E55B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0EF9F1-A555-4508-AEAF-DB7D207C7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AF9C12-1540-4D00-8FC0-D4FFEE4D0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012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641035-B1D5-4878-A095-6803334DD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8E651E-8DD6-4DEE-A9B4-3D43C0FCC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3F7BF3-67EB-416B-927F-E6A6C15F1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EEF25B-D329-4A0B-AE9A-6C104E60A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37E157-E15E-4038-9956-DAFD59A21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42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D1F196-6561-48C5-97C6-B3953D6A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0E7509-7EE6-4536-9C79-AF7091BF3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06FB59-5FA9-4E83-845E-58974793D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BD8969-4022-422C-B94F-C86C6ED0A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8C51E-4F50-411B-994B-856E33594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04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AEB2BE-5847-4976-BBF7-775218C68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8449EB-ED1D-4056-B883-D2DA909D9A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1E9224-FB22-4E39-A420-F651C27A7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76CBFF-6178-4872-94A6-53D3D96C0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C75C7D-E2EF-433F-BE58-C0B7E4F88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17478E-816C-49E4-8491-4CF63F6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01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13973-8A5A-4CA9-8C4C-FAEAD77E3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4C4402-7591-4A80-98A3-DCC116D7F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D7E4D6-49A1-45D5-BE87-3C94E72D5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3DBBAD-164E-4B2F-89FB-F96F76DBCD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B3996B-40A4-4CCF-A3BC-930F1FF9FE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96B44F-F9A0-4981-91CF-673C4071A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7C1A72-9154-4C80-B296-D1637AA4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FD51AC9-B692-4060-B57B-FA7C9F6D0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05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08288B-DC35-4341-AF34-6CB48BF5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84013C-5492-4C17-9818-9C072A69A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4E0F86-4331-48AB-8B47-FF02E9D9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91DEA1-27D0-4883-A84F-3426D50D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237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E30DB1-3674-41C1-B091-45B7B7E7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4E19C6-7EBB-4847-AD0E-D135A65F6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F7126E-3AD1-4ACA-8D6D-41E0D19B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873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67F89A-80CA-4695-8AD7-E051A4F97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F29CB8-3D02-442E-9D46-3901129AA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8E4846-5D8D-4478-91FD-E1A469B59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AEA331-FEDB-4ADD-8D73-01F89D39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52C202-E0F2-4A3E-B813-F2AD2FDD3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6D6107-FA23-4AD2-8642-B7239DD4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72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6BFA5-FB0D-4C1A-8A37-611382CEA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BDD7111-B218-4E7B-A296-293593150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C87064-A231-4DBB-8629-44B389A70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6D523A-F378-4F7E-BDCD-AF0B61D44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60EF3F-80A7-4D4D-BD6C-58F6E7D0D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77EE6A-43AF-4893-B015-66A8D3A0E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860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2414EB4-EDB5-4849-8034-5AD8842B0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6AC094-056A-4632-9A8A-A3A47B4D6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3DE51B-2BC5-44F9-8BA4-452306736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EEC7F-C11A-4083-958A-F91FC85D41D3}" type="datetimeFigureOut">
              <a:rPr lang="zh-CN" altLang="en-US" smtClean="0"/>
              <a:t>2022/7/8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BF7B5D-EC79-4F17-A3D5-33A85E533E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67A3BD-1DE0-4084-87BE-FC8287EF9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BB172-68BF-4ECE-87AB-11526DF62E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635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97042BD-D50E-4FF5-AB98-53375C71E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4445"/>
            <a:ext cx="12192000" cy="75068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3220F6F-A962-45F8-A279-C434671A1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FEF40-A634-4689-809E-3033C587FFE6}"/>
              </a:ext>
            </a:extLst>
          </p:cNvPr>
          <p:cNvSpPr txBox="1"/>
          <p:nvPr/>
        </p:nvSpPr>
        <p:spPr>
          <a:xfrm>
            <a:off x="701962" y="1282590"/>
            <a:ext cx="43410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个人报告</a:t>
            </a:r>
            <a:endParaRPr lang="en-US" altLang="zh-CN" sz="6000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r>
              <a:rPr lang="en-US" altLang="zh-CN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2022.7.8</a:t>
            </a: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r>
              <a:rPr lang="en-US" altLang="zh-CN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191220171 </a:t>
            </a:r>
            <a:r>
              <a:rPr lang="zh-CN" altLang="en-US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张宇晨</a:t>
            </a:r>
          </a:p>
        </p:txBody>
      </p:sp>
    </p:spTree>
    <p:extLst>
      <p:ext uri="{BB962C8B-B14F-4D97-AF65-F5344CB8AC3E}">
        <p14:creationId xmlns:p14="http://schemas.microsoft.com/office/powerpoint/2010/main" val="458643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个人任务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0E9AB9-D28F-450B-AA3D-6B19DBB35D32}"/>
              </a:ext>
            </a:extLst>
          </p:cNvPr>
          <p:cNvSpPr txBox="1"/>
          <p:nvPr/>
        </p:nvSpPr>
        <p:spPr>
          <a:xfrm>
            <a:off x="360218" y="1916937"/>
            <a:ext cx="55233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需求文档</a:t>
            </a:r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接口文档</a:t>
            </a:r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完成以下部分</a:t>
            </a:r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[</a:t>
            </a:r>
            <a:r>
              <a:rPr lang="zh-CN" altLang="en-US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委托</a:t>
            </a:r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]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委托审核</a:t>
            </a:r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[</a:t>
            </a:r>
            <a:r>
              <a:rPr lang="zh-CN" altLang="en-US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测试</a:t>
            </a:r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]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通用功能函数、</a:t>
            </a:r>
            <a:r>
              <a:rPr lang="en-US" altLang="zh-CN" sz="2800" b="1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JS006</a:t>
            </a:r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及其展示</a:t>
            </a:r>
            <a:endParaRPr lang="en-US" altLang="zh-CN" sz="2000" dirty="0">
              <a:latin typeface="Microsoft Yi Baiti" panose="03000500000000000000" pitchFamily="66" charset="0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[</a:t>
            </a:r>
            <a:r>
              <a:rPr lang="zh-CN" altLang="en-US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项目</a:t>
            </a:r>
            <a:r>
              <a:rPr lang="en-US" altLang="zh-CN" sz="24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]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en-US" altLang="zh-CN" sz="2800" b="1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Ant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en-US" altLang="zh-CN" sz="2800" b="1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Design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en-US" altLang="zh-CN" sz="2800" b="1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Pro</a:t>
            </a:r>
            <a:r>
              <a:rPr lang="en-US" altLang="zh-CN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 </a:t>
            </a:r>
            <a:r>
              <a:rPr lang="zh-CN" altLang="en-US" sz="2000" dirty="0">
                <a:latin typeface="Microsoft Yi Baiti" panose="03000500000000000000" pitchFamily="66" charset="0"/>
                <a:ea typeface="Microsoft YaHei UI" panose="020B0503020204020204" pitchFamily="34" charset="-122"/>
              </a:rPr>
              <a:t>样式库切换和测试</a:t>
            </a:r>
          </a:p>
        </p:txBody>
      </p:sp>
    </p:spTree>
    <p:extLst>
      <p:ext uri="{BB962C8B-B14F-4D97-AF65-F5344CB8AC3E}">
        <p14:creationId xmlns:p14="http://schemas.microsoft.com/office/powerpoint/2010/main" val="126516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实现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0E9AB9-D28F-450B-AA3D-6B19DBB35D32}"/>
              </a:ext>
            </a:extLst>
          </p:cNvPr>
          <p:cNvSpPr txBox="1"/>
          <p:nvPr/>
        </p:nvSpPr>
        <p:spPr>
          <a:xfrm>
            <a:off x="360217" y="1916937"/>
            <a:ext cx="88853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在确定使用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Ant Design Pro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Ant Design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进行开发后，测试了各种组件的展示效果和数据处理上的难易，最终和组内其他同学确定了填表部分主要使用的组件（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ProForm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ProTable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Editable 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ProTable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）和展示部分额外添加的组件（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ProCard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）。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对于前端填表，除每一个表格的内容不同以外，对于表格内一些数据的格式，需要从后端接收后、发送至后端前进行转换，相应的转换函数可以提取出来，方便在不同表格内使用。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表格展示部分，因为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ProCard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的对齐特性，其对页面布局有很好的控制，对其他各种组件的兼容性都很好，代码编写也相对容易一些；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Statistic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带有标题和内容两个主要展示域，因此也特别适合展示大部分表项内容。</a:t>
            </a:r>
          </a:p>
        </p:txBody>
      </p:sp>
    </p:spTree>
    <p:extLst>
      <p:ext uri="{BB962C8B-B14F-4D97-AF65-F5344CB8AC3E}">
        <p14:creationId xmlns:p14="http://schemas.microsoft.com/office/powerpoint/2010/main" val="2229541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代码统计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0E9AB9-D28F-450B-AA3D-6B19DBB35D32}"/>
              </a:ext>
            </a:extLst>
          </p:cNvPr>
          <p:cNvSpPr txBox="1"/>
          <p:nvPr/>
        </p:nvSpPr>
        <p:spPr>
          <a:xfrm>
            <a:off x="360218" y="2286391"/>
            <a:ext cx="57357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完全由自己编写的文件：</a:t>
            </a:r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r>
              <a:rPr lang="en-US" altLang="zh-CN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2059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行（不计入注释）</a:t>
            </a:r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小幅修改其他人的文件、修改公共文件和配置、后期调整时放弃</a:t>
            </a:r>
            <a:r>
              <a:rPr lang="zh-CN" altLang="en-US" sz="2000">
                <a:latin typeface="Consolas" panose="020B0609020204030204" pitchFamily="49" charset="0"/>
                <a:ea typeface="Microsoft YaHei UI" panose="020B0503020204020204" pitchFamily="34" charset="-122"/>
              </a:rPr>
              <a:t>的文件：未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计数</a:t>
            </a:r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从初始的</a:t>
            </a:r>
            <a:r>
              <a:rPr lang="en-US" altLang="zh-CN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React DEMO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切换到</a:t>
            </a:r>
            <a:r>
              <a:rPr lang="en-US" altLang="zh-CN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Ant Design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、</a:t>
            </a:r>
            <a:endParaRPr lang="en-US" altLang="zh-CN" sz="2000" dirty="0">
              <a:latin typeface="Consolas" panose="020B0609020204030204" pitchFamily="49" charset="0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从</a:t>
            </a:r>
            <a:r>
              <a:rPr lang="en-US" altLang="zh-CN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Ant Design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切换到</a:t>
            </a:r>
            <a:r>
              <a:rPr lang="en-US" altLang="zh-CN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Ant Design Pro</a:t>
            </a:r>
            <a:r>
              <a:rPr lang="zh-CN" altLang="en-US" sz="2000" dirty="0">
                <a:latin typeface="Consolas" panose="020B0609020204030204" pitchFamily="49" charset="0"/>
                <a:ea typeface="Microsoft YaHei UI" panose="020B0503020204020204" pitchFamily="34" charset="-122"/>
              </a:rPr>
              <a:t>：未计数</a:t>
            </a:r>
          </a:p>
        </p:txBody>
      </p:sp>
    </p:spTree>
    <p:extLst>
      <p:ext uri="{BB962C8B-B14F-4D97-AF65-F5344CB8AC3E}">
        <p14:creationId xmlns:p14="http://schemas.microsoft.com/office/powerpoint/2010/main" val="318381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缺陷修复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0E9AB9-D28F-450B-AA3D-6B19DBB35D32}"/>
              </a:ext>
            </a:extLst>
          </p:cNvPr>
          <p:cNvSpPr txBox="1"/>
          <p:nvPr/>
        </p:nvSpPr>
        <p:spPr>
          <a:xfrm>
            <a:off x="360218" y="1916937"/>
            <a:ext cx="546792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参与测试了大部分流程，发现了一些填表中的漏洞和缺陷，例如表格提交按钮没有区分不同用户、提交时没有发送约定的请求等等。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在开发过程中也找到了对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React State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机制的一些错误或不推荐的使用，例如将大量数据统一存放在单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State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中，部分更新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State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时没有保留未修改的数据等。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帮助修复了一些较易修复的缺陷，对于较为复杂、需要较多改动的，大部分时候都反馈给编写者，避免一个文件出现多人维护的情况。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B8C18FC-4F32-4EFA-87E2-15B915E67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183" y="3382251"/>
            <a:ext cx="6253780" cy="207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5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辅助开发工具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9DBFF78-0210-4529-AD58-EF63BB232066}"/>
              </a:ext>
            </a:extLst>
          </p:cNvPr>
          <p:cNvSpPr txBox="1"/>
          <p:nvPr/>
        </p:nvSpPr>
        <p:spPr>
          <a:xfrm>
            <a:off x="895925" y="1916937"/>
            <a:ext cx="24889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Postman</a:t>
            </a:r>
          </a:p>
          <a:p>
            <a:pPr algn="r"/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r"/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VSCode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r"/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r"/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Github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r"/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Github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Desktop</a:t>
            </a:r>
          </a:p>
          <a:p>
            <a:pPr algn="r"/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r"/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NPM</a:t>
            </a:r>
          </a:p>
          <a:p>
            <a:pPr algn="r"/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Yarn</a:t>
            </a:r>
            <a:endParaRPr lang="zh-CN" altLang="en-US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698E15-F0DC-44A4-B668-DF111201EF6F}"/>
              </a:ext>
            </a:extLst>
          </p:cNvPr>
          <p:cNvSpPr txBox="1"/>
          <p:nvPr/>
        </p:nvSpPr>
        <p:spPr>
          <a:xfrm>
            <a:off x="3745142" y="1916937"/>
            <a:ext cx="54679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测试网页发送和接收的数据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代码编写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1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16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版本管理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项目构建和依赖管理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31B32A4-DED4-41AC-8596-5F1C227B2603}"/>
              </a:ext>
            </a:extLst>
          </p:cNvPr>
          <p:cNvSpPr/>
          <p:nvPr/>
        </p:nvSpPr>
        <p:spPr>
          <a:xfrm>
            <a:off x="3549277" y="1916937"/>
            <a:ext cx="94367" cy="336736"/>
          </a:xfrm>
          <a:prstGeom prst="rect">
            <a:avLst/>
          </a:prstGeom>
          <a:solidFill>
            <a:srgbClr val="F9C9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C58B722-E61A-4907-B339-BFE4F12CD409}"/>
              </a:ext>
            </a:extLst>
          </p:cNvPr>
          <p:cNvSpPr/>
          <p:nvPr/>
        </p:nvSpPr>
        <p:spPr>
          <a:xfrm>
            <a:off x="3542146" y="2561288"/>
            <a:ext cx="94367" cy="336736"/>
          </a:xfrm>
          <a:prstGeom prst="rect">
            <a:avLst/>
          </a:prstGeom>
          <a:solidFill>
            <a:srgbClr val="AEBE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666C8A3-DA27-49DD-944A-89DDF6433EBD}"/>
              </a:ext>
            </a:extLst>
          </p:cNvPr>
          <p:cNvSpPr/>
          <p:nvPr/>
        </p:nvSpPr>
        <p:spPr>
          <a:xfrm>
            <a:off x="3546967" y="3167388"/>
            <a:ext cx="94367" cy="631222"/>
          </a:xfrm>
          <a:prstGeom prst="rect">
            <a:avLst/>
          </a:prstGeom>
          <a:solidFill>
            <a:srgbClr val="D9A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F1064CF-6A5A-463C-98B7-1334B760F686}"/>
              </a:ext>
            </a:extLst>
          </p:cNvPr>
          <p:cNvSpPr/>
          <p:nvPr/>
        </p:nvSpPr>
        <p:spPr>
          <a:xfrm>
            <a:off x="3542146" y="4067974"/>
            <a:ext cx="94368" cy="631222"/>
          </a:xfrm>
          <a:prstGeom prst="rect">
            <a:avLst/>
          </a:prstGeom>
          <a:solidFill>
            <a:srgbClr val="EDDB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869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92D958-152A-47D0-B05E-E4EECFF674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57" b="32820"/>
          <a:stretch/>
        </p:blipFill>
        <p:spPr>
          <a:xfrm>
            <a:off x="0" y="0"/>
            <a:ext cx="12192000" cy="14580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1A87CB2-DFA2-4C5A-9D44-C2BB0ED34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659" b="25052"/>
          <a:stretch/>
        </p:blipFill>
        <p:spPr>
          <a:xfrm>
            <a:off x="0" y="6160655"/>
            <a:ext cx="12192000" cy="6973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21D6017-6503-40A6-BC5F-27E4180DD0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5AE7618-6325-4968-A81A-8CF6AB65EDB2}"/>
              </a:ext>
            </a:extLst>
          </p:cNvPr>
          <p:cNvSpPr txBox="1"/>
          <p:nvPr/>
        </p:nvSpPr>
        <p:spPr>
          <a:xfrm>
            <a:off x="360218" y="458857"/>
            <a:ext cx="434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effectLst>
                  <a:outerShdw blurRad="63500" sx="101000" sy="101000" algn="ctr" rotWithShape="0">
                    <a:prstClr val="black">
                      <a:alpha val="50000"/>
                    </a:prstClr>
                  </a:outerShdw>
                </a:effectLst>
                <a:latin typeface="HP Simplified Hans" panose="020B0500000000000000" pitchFamily="34" charset="-122"/>
                <a:ea typeface="HP Simplified Hans" panose="020B0500000000000000" pitchFamily="34" charset="-122"/>
              </a:rPr>
              <a:t>感想</a:t>
            </a:r>
            <a:endParaRPr lang="zh-CN" altLang="en-US" sz="1400" dirty="0">
              <a:solidFill>
                <a:schemeClr val="bg1"/>
              </a:solidFill>
              <a:effectLst>
                <a:outerShdw blurRad="63500" sx="101000" sy="101000" algn="ctr" rotWithShape="0">
                  <a:prstClr val="black">
                    <a:alpha val="50000"/>
                  </a:prstClr>
                </a:outerShdw>
              </a:effectLst>
              <a:latin typeface="HP Simplified Hans" panose="020B0500000000000000" pitchFamily="34" charset="-122"/>
              <a:ea typeface="HP Simplified Hans" panose="020B05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0E9AB9-D28F-450B-AA3D-6B19DBB35D32}"/>
              </a:ext>
            </a:extLst>
          </p:cNvPr>
          <p:cNvSpPr txBox="1"/>
          <p:nvPr/>
        </p:nvSpPr>
        <p:spPr>
          <a:xfrm>
            <a:off x="360217" y="1916937"/>
            <a:ext cx="888538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第一次参与和完成一个大型项目，前后端两个小组加起来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个人完成整个项目，还是第一次完整接触前端开发，是一个不小的挑战；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项目开发中需要不时报告进度、和小组成员互相协调，加上大家平时都要上课、完成作业，开发进度难以统一推进，才意识到团队开发所需要的信任和努力远超想象。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作为技术组长，和其他也对前端稍有接触的同学确定了使用的技术栈；最终和大家一起完成了整个项目，让我对大型项目开发有了更深入的了解和体会，感谢小组里每个人的辛勤付出，也非常感谢王林章老师、张天老师、曹春老师和几位助教老师！</a:t>
            </a:r>
          </a:p>
        </p:txBody>
      </p:sp>
    </p:spTree>
    <p:extLst>
      <p:ext uri="{BB962C8B-B14F-4D97-AF65-F5344CB8AC3E}">
        <p14:creationId xmlns:p14="http://schemas.microsoft.com/office/powerpoint/2010/main" val="892760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97042BD-D50E-4FF5-AB98-53375C71E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4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4445"/>
            <a:ext cx="12192000" cy="75068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3220F6F-A962-45F8-A279-C434671A1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FEF40-A634-4689-809E-3033C587FFE6}"/>
              </a:ext>
            </a:extLst>
          </p:cNvPr>
          <p:cNvSpPr txBox="1"/>
          <p:nvPr/>
        </p:nvSpPr>
        <p:spPr>
          <a:xfrm>
            <a:off x="701962" y="1282590"/>
            <a:ext cx="434109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个人报告</a:t>
            </a:r>
            <a:endParaRPr lang="en-US" altLang="zh-CN" sz="6000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r>
              <a:rPr lang="en-US" altLang="zh-CN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2022.7.8</a:t>
            </a: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endParaRPr lang="en-US" altLang="zh-CN" dirty="0">
              <a:latin typeface="Kozuka Gothic Pr6N B" panose="020B0800000000000000" pitchFamily="34" charset="-128"/>
              <a:ea typeface="思源黑体 CN Bold" panose="020B0800000000000000" pitchFamily="34" charset="-122"/>
            </a:endParaRPr>
          </a:p>
          <a:p>
            <a:r>
              <a:rPr lang="en-US" altLang="zh-CN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191220171 </a:t>
            </a:r>
            <a:r>
              <a:rPr lang="zh-CN" altLang="en-US" sz="2400" dirty="0">
                <a:latin typeface="Kozuka Gothic Pr6N B" panose="020B0800000000000000" pitchFamily="34" charset="-128"/>
                <a:ea typeface="思源黑体 CN Bold" panose="020B0800000000000000" pitchFamily="34" charset="-122"/>
              </a:rPr>
              <a:t>张宇晨</a:t>
            </a:r>
          </a:p>
        </p:txBody>
      </p:sp>
    </p:spTree>
    <p:extLst>
      <p:ext uri="{BB962C8B-B14F-4D97-AF65-F5344CB8AC3E}">
        <p14:creationId xmlns:p14="http://schemas.microsoft.com/office/powerpoint/2010/main" val="891582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564</Words>
  <Application>Microsoft Office PowerPoint</Application>
  <PresentationFormat>宽屏</PresentationFormat>
  <Paragraphs>70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HP Simplified Hans</vt:lpstr>
      <vt:lpstr>Kozuka Gothic Pr6N B</vt:lpstr>
      <vt:lpstr>Microsoft YaHei UI</vt:lpstr>
      <vt:lpstr>等线</vt:lpstr>
      <vt:lpstr>等线 Light</vt:lpstr>
      <vt:lpstr>思源黑体 CN Bold</vt:lpstr>
      <vt:lpstr>Arial</vt:lpstr>
      <vt:lpstr>Consolas</vt:lpstr>
      <vt:lpstr>Microsoft Yi Baiti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张宇晨</dc:creator>
  <cp:lastModifiedBy>张宇晨</cp:lastModifiedBy>
  <cp:revision>13</cp:revision>
  <dcterms:created xsi:type="dcterms:W3CDTF">2022-07-08T10:28:37Z</dcterms:created>
  <dcterms:modified xsi:type="dcterms:W3CDTF">2022-07-08T12:21:48Z</dcterms:modified>
</cp:coreProperties>
</file>

<file path=docProps/thumbnail.jpeg>
</file>